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sldIdLst>
    <p:sldId id="256" r:id="rId4"/>
    <p:sldId id="259" r:id="rId5"/>
    <p:sldId id="257" r:id="rId6"/>
    <p:sldId id="258"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viewProps" Target="viewProps.xml"/><Relationship Id="rId8" Type="http://schemas.openxmlformats.org/officeDocument/2006/relationships/presProps" Target="presProps.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png>
</file>

<file path=ppt/media/image5.GIF>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PhAnim="0">
  <p:cSld name="Title Slide">
    <p:bg>
      <p:bgPr>
        <a:blipFill rotWithShape="0">
          <a:blip r:embed="rId2"/>
          <a:stretch>
            <a:fillRect/>
          </a:stretch>
        </a:blipFill>
        <a:effectLst/>
      </p:bgPr>
    </p:bg>
    <p:spTree>
      <p:nvGrpSpPr>
        <p:cNvPr id="1" name=""/>
        <p:cNvGrpSpPr/>
        <p:nvPr/>
      </p:nvGrpSpPr>
      <p:grpSpPr/>
      <p:sp>
        <p:nvSpPr>
          <p:cNvPr id="5122" name="Title 5121"/>
          <p:cNvSpPr>
            <a:spLocks noGrp="1"/>
          </p:cNvSpPr>
          <p:nvPr>
            <p:ph type="ctrTitle"/>
          </p:nvPr>
        </p:nvSpPr>
        <p:spPr>
          <a:xfrm>
            <a:off x="2544233" y="3860800"/>
            <a:ext cx="7103533" cy="750888"/>
          </a:xfrm>
          <a:prstGeom prst="rect">
            <a:avLst/>
          </a:prstGeom>
          <a:noFill/>
          <a:ln w="9525">
            <a:noFill/>
          </a:ln>
        </p:spPr>
        <p:txBody>
          <a:bodyPr anchor="ctr"/>
          <a:lstStyle>
            <a:lvl1pPr lvl="0">
              <a:buClrTx/>
              <a:buSzTx/>
              <a:buFontTx/>
              <a:defRPr sz="2800" b="1"/>
            </a:lvl1pPr>
          </a:lstStyle>
          <a:p>
            <a:pPr lvl="0"/>
            <a:r>
              <a:rPr dirty="0"/>
              <a:t>Click to edit Master title style</a:t>
            </a:r>
            <a:endParaRPr dirty="0"/>
          </a:p>
        </p:txBody>
      </p:sp>
      <p:sp>
        <p:nvSpPr>
          <p:cNvPr id="5123" name="Subtitle 5122"/>
          <p:cNvSpPr>
            <a:spLocks noGrp="1"/>
          </p:cNvSpPr>
          <p:nvPr>
            <p:ph type="subTitle" idx="1"/>
          </p:nvPr>
        </p:nvSpPr>
        <p:spPr>
          <a:xfrm>
            <a:off x="2544233" y="4581525"/>
            <a:ext cx="7103533" cy="503238"/>
          </a:xfrm>
          <a:prstGeom prst="rect">
            <a:avLst/>
          </a:prstGeom>
          <a:noFill/>
          <a:ln w="9525">
            <a:noFill/>
          </a:ln>
        </p:spPr>
        <p:txBody>
          <a:bodyPr anchor="t"/>
          <a:lstStyle>
            <a:lvl1pPr marL="0" lvl="0" indent="0">
              <a:buClrTx/>
              <a:buSzTx/>
              <a:buFontTx/>
              <a:buNone/>
              <a:defRPr sz="2400" b="1"/>
            </a:lvl1pPr>
            <a:lvl2pPr marL="457200" lvl="1" indent="0" algn="ctr">
              <a:buClrTx/>
              <a:buSzTx/>
              <a:buFontTx/>
              <a:buNone/>
              <a:defRPr sz="2400" b="1"/>
            </a:lvl2pPr>
            <a:lvl3pPr marL="914400" lvl="2" indent="0" algn="ctr">
              <a:buClrTx/>
              <a:buSzTx/>
              <a:buFontTx/>
              <a:buNone/>
              <a:defRPr sz="2400" b="1"/>
            </a:lvl3pPr>
            <a:lvl4pPr marL="1371600" lvl="3" indent="0" algn="ctr">
              <a:buClrTx/>
              <a:buSzTx/>
              <a:buFontTx/>
              <a:buNone/>
              <a:defRPr sz="2400" b="1"/>
            </a:lvl4pPr>
            <a:lvl5pPr marL="1828800" lvl="4" indent="0" algn="ctr">
              <a:buClrTx/>
              <a:buSzTx/>
              <a:buFontTx/>
              <a:buNone/>
              <a:defRPr sz="2400" b="1"/>
            </a:lvl5pPr>
          </a:lstStyle>
          <a:p>
            <a:pPr lvl="0"/>
            <a:r>
              <a:rPr dirty="0"/>
              <a:t>Click to edit Master subtitle style</a:t>
            </a:r>
            <a:endParaRPr dirty="0"/>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07451" y="476250"/>
            <a:ext cx="2760133" cy="568801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27051" y="476250"/>
            <a:ext cx="8120392" cy="5688013"/>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lvl="0"/>
            <a:endParaRPr lang="ru-RU" dirty="0"/>
          </a:p>
        </p:txBody>
      </p:sp>
      <p:sp>
        <p:nvSpPr>
          <p:cNvPr id="5" name="Footer Placeholder 4"/>
          <p:cNvSpPr>
            <a:spLocks noGrp="1"/>
          </p:cNvSpPr>
          <p:nvPr>
            <p:ph type="ftr" sz="quarter" idx="11"/>
          </p:nvPr>
        </p:nvSpPr>
        <p:spPr/>
        <p:txBody>
          <a:bodyPr/>
          <a:lstStyle/>
          <a:p>
            <a:pPr lvl="0"/>
            <a:endParaRPr lang="ru-RU" dirty="0"/>
          </a:p>
        </p:txBody>
      </p:sp>
      <p:sp>
        <p:nvSpPr>
          <p:cNvPr id="6" name="Slide Number Placeholder 5"/>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ru-RU" dirty="0"/>
          </a:p>
        </p:txBody>
      </p:sp>
      <p:sp>
        <p:nvSpPr>
          <p:cNvPr id="5" name="Footer Placeholder 4"/>
          <p:cNvSpPr>
            <a:spLocks noGrp="1"/>
          </p:cNvSpPr>
          <p:nvPr>
            <p:ph type="ftr" sz="quarter" idx="11"/>
          </p:nvPr>
        </p:nvSpPr>
        <p:spPr/>
        <p:txBody>
          <a:bodyPr/>
          <a:lstStyle/>
          <a:p>
            <a:pPr lvl="0"/>
            <a:endParaRPr lang="ru-RU" dirty="0"/>
          </a:p>
        </p:txBody>
      </p:sp>
      <p:sp>
        <p:nvSpPr>
          <p:cNvPr id="6" name="Slide Number Placeholder 5"/>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lvl="0"/>
            <a:endParaRPr lang="ru-RU" dirty="0"/>
          </a:p>
        </p:txBody>
      </p:sp>
      <p:sp>
        <p:nvSpPr>
          <p:cNvPr id="5" name="Footer Placeholder 4"/>
          <p:cNvSpPr>
            <a:spLocks noGrp="1"/>
          </p:cNvSpPr>
          <p:nvPr>
            <p:ph type="ftr" sz="quarter" idx="11"/>
          </p:nvPr>
        </p:nvSpPr>
        <p:spPr/>
        <p:txBody>
          <a:bodyPr/>
          <a:lstStyle/>
          <a:p>
            <a:pPr lvl="0"/>
            <a:endParaRPr lang="ru-RU" dirty="0"/>
          </a:p>
        </p:txBody>
      </p:sp>
      <p:sp>
        <p:nvSpPr>
          <p:cNvPr id="6" name="Slide Number Placeholder 5"/>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639484" y="1600200"/>
            <a:ext cx="4382029"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7200371" y="1600200"/>
            <a:ext cx="4382029"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lvl="0"/>
            <a:endParaRPr lang="ru-RU" dirty="0"/>
          </a:p>
        </p:txBody>
      </p:sp>
      <p:sp>
        <p:nvSpPr>
          <p:cNvPr id="6" name="Footer Placeholder 5"/>
          <p:cNvSpPr>
            <a:spLocks noGrp="1"/>
          </p:cNvSpPr>
          <p:nvPr>
            <p:ph type="ftr" sz="quarter" idx="11"/>
          </p:nvPr>
        </p:nvSpPr>
        <p:spPr/>
        <p:txBody>
          <a:bodyPr/>
          <a:lstStyle/>
          <a:p>
            <a:pPr lvl="0"/>
            <a:endParaRPr lang="ru-RU" dirty="0"/>
          </a:p>
        </p:txBody>
      </p:sp>
      <p:sp>
        <p:nvSpPr>
          <p:cNvPr id="7" name="Slide Number Placeholder 6"/>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lvl="0"/>
            <a:endParaRPr lang="ru-RU" dirty="0"/>
          </a:p>
        </p:txBody>
      </p:sp>
      <p:sp>
        <p:nvSpPr>
          <p:cNvPr id="8" name="Footer Placeholder 7"/>
          <p:cNvSpPr>
            <a:spLocks noGrp="1"/>
          </p:cNvSpPr>
          <p:nvPr>
            <p:ph type="ftr" sz="quarter" idx="11"/>
          </p:nvPr>
        </p:nvSpPr>
        <p:spPr/>
        <p:txBody>
          <a:bodyPr/>
          <a:lstStyle/>
          <a:p>
            <a:pPr lvl="0"/>
            <a:endParaRPr lang="ru-RU" dirty="0"/>
          </a:p>
        </p:txBody>
      </p:sp>
      <p:sp>
        <p:nvSpPr>
          <p:cNvPr id="9" name="Slide Number Placeholder 8"/>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lvl="0"/>
            <a:endParaRPr lang="ru-RU" dirty="0"/>
          </a:p>
        </p:txBody>
      </p:sp>
      <p:sp>
        <p:nvSpPr>
          <p:cNvPr id="4" name="Footer Placeholder 3"/>
          <p:cNvSpPr>
            <a:spLocks noGrp="1"/>
          </p:cNvSpPr>
          <p:nvPr>
            <p:ph type="ftr" sz="quarter" idx="11"/>
          </p:nvPr>
        </p:nvSpPr>
        <p:spPr/>
        <p:txBody>
          <a:bodyPr/>
          <a:lstStyle/>
          <a:p>
            <a:pPr lvl="0"/>
            <a:endParaRPr lang="ru-RU" dirty="0"/>
          </a:p>
        </p:txBody>
      </p:sp>
      <p:sp>
        <p:nvSpPr>
          <p:cNvPr id="5" name="Slide Number Placeholder 4"/>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endParaRPr lang="ru-RU" dirty="0"/>
          </a:p>
        </p:txBody>
      </p:sp>
      <p:sp>
        <p:nvSpPr>
          <p:cNvPr id="3" name="Footer Placeholder 2"/>
          <p:cNvSpPr>
            <a:spLocks noGrp="1"/>
          </p:cNvSpPr>
          <p:nvPr>
            <p:ph type="ftr" sz="quarter" idx="11"/>
          </p:nvPr>
        </p:nvSpPr>
        <p:spPr/>
        <p:txBody>
          <a:bodyPr/>
          <a:lstStyle/>
          <a:p>
            <a:pPr lvl="0"/>
            <a:endParaRPr lang="ru-RU" dirty="0"/>
          </a:p>
        </p:txBody>
      </p:sp>
      <p:sp>
        <p:nvSpPr>
          <p:cNvPr id="4" name="Slide Number Placeholder 3"/>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ru-RU" dirty="0"/>
          </a:p>
        </p:txBody>
      </p:sp>
      <p:sp>
        <p:nvSpPr>
          <p:cNvPr id="6" name="Footer Placeholder 5"/>
          <p:cNvSpPr>
            <a:spLocks noGrp="1"/>
          </p:cNvSpPr>
          <p:nvPr>
            <p:ph type="ftr" sz="quarter" idx="11"/>
          </p:nvPr>
        </p:nvSpPr>
        <p:spPr/>
        <p:txBody>
          <a:bodyPr/>
          <a:lstStyle/>
          <a:p>
            <a:pPr lvl="0"/>
            <a:endParaRPr lang="ru-RU" dirty="0"/>
          </a:p>
        </p:txBody>
      </p:sp>
      <p:sp>
        <p:nvSpPr>
          <p:cNvPr id="7" name="Slide Number Placeholder 6"/>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ru-RU" dirty="0"/>
          </a:p>
        </p:txBody>
      </p:sp>
      <p:sp>
        <p:nvSpPr>
          <p:cNvPr id="6" name="Footer Placeholder 5"/>
          <p:cNvSpPr>
            <a:spLocks noGrp="1"/>
          </p:cNvSpPr>
          <p:nvPr>
            <p:ph type="ftr" sz="quarter" idx="11"/>
          </p:nvPr>
        </p:nvSpPr>
        <p:spPr/>
        <p:txBody>
          <a:bodyPr/>
          <a:lstStyle/>
          <a:p>
            <a:pPr lvl="0"/>
            <a:endParaRPr lang="ru-RU" dirty="0"/>
          </a:p>
        </p:txBody>
      </p:sp>
      <p:sp>
        <p:nvSpPr>
          <p:cNvPr id="7" name="Slide Number Placeholder 6"/>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ru-RU" dirty="0"/>
          </a:p>
        </p:txBody>
      </p:sp>
      <p:sp>
        <p:nvSpPr>
          <p:cNvPr id="5" name="Footer Placeholder 4"/>
          <p:cNvSpPr>
            <a:spLocks noGrp="1"/>
          </p:cNvSpPr>
          <p:nvPr>
            <p:ph type="ftr" sz="quarter" idx="11"/>
          </p:nvPr>
        </p:nvSpPr>
        <p:spPr/>
        <p:txBody>
          <a:bodyPr/>
          <a:lstStyle/>
          <a:p>
            <a:pPr lvl="0"/>
            <a:endParaRPr lang="ru-RU" dirty="0"/>
          </a:p>
        </p:txBody>
      </p:sp>
      <p:sp>
        <p:nvSpPr>
          <p:cNvPr id="6" name="Slide Number Placeholder 5"/>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46671" y="274638"/>
            <a:ext cx="2235729"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639484" y="274638"/>
            <a:ext cx="657758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ru-RU" dirty="0"/>
          </a:p>
        </p:txBody>
      </p:sp>
      <p:sp>
        <p:nvSpPr>
          <p:cNvPr id="5" name="Footer Placeholder 4"/>
          <p:cNvSpPr>
            <a:spLocks noGrp="1"/>
          </p:cNvSpPr>
          <p:nvPr>
            <p:ph type="ftr" sz="quarter" idx="11"/>
          </p:nvPr>
        </p:nvSpPr>
        <p:spPr/>
        <p:txBody>
          <a:bodyPr/>
          <a:lstStyle/>
          <a:p>
            <a:pPr lvl="0"/>
            <a:endParaRPr lang="ru-RU" dirty="0"/>
          </a:p>
        </p:txBody>
      </p:sp>
      <p:sp>
        <p:nvSpPr>
          <p:cNvPr id="6" name="Slide Number Placeholder 5"/>
          <p:cNvSpPr>
            <a:spLocks noGrp="1"/>
          </p:cNvSpPr>
          <p:nvPr>
            <p:ph type="sldNum" sz="quarter" idx="12"/>
          </p:nvPr>
        </p:nvSpPr>
        <p:spPr/>
        <p:txBody>
          <a:bodyPr/>
          <a:lstStyle/>
          <a:p>
            <a:pPr lvl="0"/>
            <a:fld id="{9A0DB2DC-4C9A-4742-B13C-FB6460FD3503}" type="slidenum">
              <a:rPr lang="ru-RU" dirty="0"/>
            </a:fld>
            <a:endParaRPr lang="ru-RU"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4417" y="1989138"/>
            <a:ext cx="5362152" cy="417512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432" y="1989138"/>
            <a:ext cx="5362152" cy="417512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Tree>
  </p:cSld>
  <p:clrMapOvr>
    <a:masterClrMapping/>
  </p:clrMapOvr>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3.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p:sp>
        <p:nvSpPr>
          <p:cNvPr id="1026" name="Title 1025"/>
          <p:cNvSpPr>
            <a:spLocks noGrp="1"/>
          </p:cNvSpPr>
          <p:nvPr>
            <p:ph type="title"/>
          </p:nvPr>
        </p:nvSpPr>
        <p:spPr>
          <a:xfrm>
            <a:off x="527051" y="476250"/>
            <a:ext cx="8064500" cy="508000"/>
          </a:xfrm>
          <a:prstGeom prst="rect">
            <a:avLst/>
          </a:prstGeom>
          <a:noFill/>
          <a:ln w="9525">
            <a:noFill/>
          </a:ln>
        </p:spPr>
        <p:txBody>
          <a:bodyPr anchor="ctr"/>
          <a:p>
            <a:pPr lvl="0"/>
            <a:r>
              <a:rPr dirty="0"/>
              <a:t>Click to edit Master title style</a:t>
            </a:r>
            <a:endParaRPr dirty="0"/>
          </a:p>
        </p:txBody>
      </p:sp>
      <p:sp>
        <p:nvSpPr>
          <p:cNvPr id="1027" name="Text Placeholder 1026"/>
          <p:cNvSpPr>
            <a:spLocks noGrp="1"/>
          </p:cNvSpPr>
          <p:nvPr>
            <p:ph type="body" idx="1"/>
          </p:nvPr>
        </p:nvSpPr>
        <p:spPr>
          <a:xfrm>
            <a:off x="624417" y="1989138"/>
            <a:ext cx="10943167" cy="4175125"/>
          </a:xfrm>
          <a:prstGeom prst="rect">
            <a:avLst/>
          </a:prstGeom>
          <a:noFill/>
          <a:ln w="9525">
            <a:noFill/>
          </a:ln>
        </p:spPr>
        <p:txBody>
          <a:bodyPr/>
          <a:p>
            <a:pPr lvl="0"/>
            <a:r>
              <a:rPr dirty="0"/>
              <a:t>Click to edit Master text styles</a:t>
            </a:r>
            <a:endParaRPr dirty="0"/>
          </a:p>
          <a:p>
            <a:pPr lvl="1"/>
            <a:r>
              <a:rPr dirty="0"/>
              <a:t>Second level</a:t>
            </a:r>
            <a:endParaRPr dirty="0"/>
          </a:p>
          <a:p>
            <a:pPr lvl="0"/>
            <a:r>
              <a:rPr dirty="0"/>
              <a:t>Third level</a:t>
            </a:r>
            <a:endParaRPr dirty="0"/>
          </a:p>
          <a:p>
            <a:pPr lvl="1"/>
            <a:r>
              <a:rPr dirty="0"/>
              <a:t>Fourth level</a:t>
            </a:r>
            <a:endParaRPr dirty="0"/>
          </a:p>
          <a:p>
            <a:pPr lvl="2"/>
            <a:r>
              <a:rPr dirty="0"/>
              <a:t>Fifth level</a:t>
            </a:r>
            <a:endParaRPr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l" defTabSz="914400" rtl="0" eaLnBrk="1" fontAlgn="base" latinLnBrk="0" hangingPunct="1">
        <a:lnSpc>
          <a:spcPct val="100000"/>
        </a:lnSpc>
        <a:spcBef>
          <a:spcPct val="0"/>
        </a:spcBef>
        <a:spcAft>
          <a:spcPct val="0"/>
        </a:spcAft>
        <a:buNone/>
        <a:defRPr sz="3200" b="0" i="0" u="none" kern="1200" baseline="0">
          <a:solidFill>
            <a:schemeClr val="bg1"/>
          </a:solidFill>
          <a:latin typeface="+mj-lt"/>
          <a:ea typeface="+mj-ea"/>
          <a:cs typeface="+mj-cs"/>
        </a:defRPr>
      </a:lvl1pPr>
    </p:titleStyle>
    <p:bodyStyle>
      <a:lvl1pPr marL="342900" lvl="0" indent="-342900" algn="l" defTabSz="914400" rtl="0" eaLnBrk="1" fontAlgn="base" latinLnBrk="0" hangingPunct="1">
        <a:lnSpc>
          <a:spcPct val="100000"/>
        </a:lnSpc>
        <a:spcBef>
          <a:spcPct val="20000"/>
        </a:spcBef>
        <a:spcAft>
          <a:spcPct val="0"/>
        </a:spcAft>
        <a:buChar char="•"/>
        <a:defRPr sz="2800" b="0" i="0" u="none" kern="1200" baseline="0">
          <a:solidFill>
            <a:schemeClr val="bg1"/>
          </a:solidFill>
          <a:latin typeface="+mn-lt"/>
          <a:ea typeface="+mn-ea"/>
          <a:cs typeface="+mn-cs"/>
        </a:defRPr>
      </a:lvl1pPr>
      <a:lvl2pPr marL="742950" lvl="1" indent="-285750" algn="l" defTabSz="914400" rtl="0" eaLnBrk="1" fontAlgn="base" latinLnBrk="0" hangingPunct="1">
        <a:lnSpc>
          <a:spcPct val="100000"/>
        </a:lnSpc>
        <a:spcBef>
          <a:spcPct val="20000"/>
        </a:spcBef>
        <a:spcAft>
          <a:spcPct val="0"/>
        </a:spcAft>
        <a:buChar char="–"/>
        <a:defRPr sz="2400" b="1" i="0" u="none" kern="1200" baseline="0">
          <a:solidFill>
            <a:schemeClr val="bg1"/>
          </a:solidFill>
          <a:latin typeface="+mn-lt"/>
          <a:ea typeface="+mn-ea"/>
          <a:cs typeface="+mn-cs"/>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bg1"/>
          </a:solidFill>
          <a:latin typeface="+mn-lt"/>
          <a:ea typeface="+mn-ea"/>
          <a:cs typeface="+mn-cs"/>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rotWithShape="0">
          <a:blip r:embed="rId12"/>
          <a:stretch>
            <a:fillRect/>
          </a:stretch>
        </a:blipFill>
        <a:effectLst/>
      </p:bgPr>
    </p:bg>
    <p:spTree>
      <p:nvGrpSpPr>
        <p:cNvPr id="1" name=""/>
        <p:cNvGrpSpPr/>
        <p:nvPr/>
      </p:nvGrpSpPr>
      <p:grpSpPr/>
      <p:sp>
        <p:nvSpPr>
          <p:cNvPr id="361474" name="Title 361473"/>
          <p:cNvSpPr>
            <a:spLocks noGrp="1"/>
          </p:cNvSpPr>
          <p:nvPr>
            <p:ph type="title"/>
          </p:nvPr>
        </p:nvSpPr>
        <p:spPr>
          <a:xfrm>
            <a:off x="2639484" y="274638"/>
            <a:ext cx="8942916" cy="1143000"/>
          </a:xfrm>
          <a:prstGeom prst="rect">
            <a:avLst/>
          </a:prstGeom>
          <a:noFill/>
          <a:ln w="9525">
            <a:noFill/>
          </a:ln>
        </p:spPr>
        <p:txBody>
          <a:bodyPr anchor="ctr"/>
          <a:p>
            <a:pPr lvl="0"/>
            <a:r>
              <a:rPr dirty="0"/>
              <a:t>Click to edit Master title style</a:t>
            </a:r>
            <a:endParaRPr dirty="0"/>
          </a:p>
        </p:txBody>
      </p:sp>
      <p:sp>
        <p:nvSpPr>
          <p:cNvPr id="361475" name="Text Placeholder 361474"/>
          <p:cNvSpPr>
            <a:spLocks noGrp="1"/>
          </p:cNvSpPr>
          <p:nvPr>
            <p:ph type="body" idx="1"/>
          </p:nvPr>
        </p:nvSpPr>
        <p:spPr>
          <a:xfrm>
            <a:off x="2639484" y="1600200"/>
            <a:ext cx="8942916" cy="4525963"/>
          </a:xfrm>
          <a:prstGeom prst="rect">
            <a:avLst/>
          </a:prstGeom>
          <a:noFill/>
          <a:ln w="9525">
            <a:noFill/>
          </a:ln>
        </p:spPr>
        <p:txBody>
          <a:bodyPr/>
          <a:p>
            <a:pPr lvl="0"/>
            <a:r>
              <a:rPr dirty="0"/>
              <a:t>Click to edit Master text styles</a:t>
            </a:r>
            <a:endParaRPr dirty="0"/>
          </a:p>
          <a:p>
            <a:pPr lvl="1"/>
            <a:r>
              <a:rPr dirty="0"/>
              <a:t>Second level</a:t>
            </a:r>
            <a:endParaRPr dirty="0"/>
          </a:p>
          <a:p>
            <a:pPr lvl="2"/>
            <a:r>
              <a:rPr dirty="0"/>
              <a:t>Third level</a:t>
            </a:r>
            <a:endParaRPr dirty="0"/>
          </a:p>
          <a:p>
            <a:pPr lvl="3"/>
            <a:r>
              <a:rPr dirty="0"/>
              <a:t>Fourth level</a:t>
            </a:r>
            <a:endParaRPr dirty="0"/>
          </a:p>
          <a:p>
            <a:pPr lvl="4"/>
            <a:r>
              <a:rPr dirty="0"/>
              <a:t>Fifth level</a:t>
            </a:r>
            <a:endParaRPr dirty="0"/>
          </a:p>
        </p:txBody>
      </p:sp>
      <p:sp>
        <p:nvSpPr>
          <p:cNvPr id="361476" name="Date Placeholder 361475"/>
          <p:cNvSpPr>
            <a:spLocks noGrp="1"/>
          </p:cNvSpPr>
          <p:nvPr>
            <p:ph type="dt" sz="half" idx="2"/>
          </p:nvPr>
        </p:nvSpPr>
        <p:spPr>
          <a:xfrm>
            <a:off x="609600" y="6245225"/>
            <a:ext cx="2844800" cy="476250"/>
          </a:xfrm>
          <a:prstGeom prst="rect">
            <a:avLst/>
          </a:prstGeom>
          <a:noFill/>
          <a:ln w="9525">
            <a:noFill/>
          </a:ln>
        </p:spPr>
        <p:txBody>
          <a:bodyPr/>
          <a:lstStyle>
            <a:lvl1pPr>
              <a:defRPr sz="1400"/>
            </a:lvl1pPr>
          </a:lstStyle>
          <a:p>
            <a:pPr lvl="0"/>
            <a:endParaRPr lang="ru-RU" dirty="0"/>
          </a:p>
        </p:txBody>
      </p:sp>
      <p:sp>
        <p:nvSpPr>
          <p:cNvPr id="361477" name="Footer Placeholder 361476"/>
          <p:cNvSpPr>
            <a:spLocks noGrp="1"/>
          </p:cNvSpPr>
          <p:nvPr>
            <p:ph type="ftr" sz="quarter" idx="3"/>
          </p:nvPr>
        </p:nvSpPr>
        <p:spPr>
          <a:xfrm>
            <a:off x="4165600" y="6245225"/>
            <a:ext cx="3860800" cy="476250"/>
          </a:xfrm>
          <a:prstGeom prst="rect">
            <a:avLst/>
          </a:prstGeom>
          <a:noFill/>
          <a:ln w="9525">
            <a:noFill/>
          </a:ln>
        </p:spPr>
        <p:txBody>
          <a:bodyPr/>
          <a:lstStyle>
            <a:lvl1pPr algn="ctr">
              <a:defRPr sz="1400"/>
            </a:lvl1pPr>
          </a:lstStyle>
          <a:p>
            <a:pPr lvl="0"/>
            <a:endParaRPr lang="ru-RU" dirty="0"/>
          </a:p>
        </p:txBody>
      </p:sp>
      <p:sp>
        <p:nvSpPr>
          <p:cNvPr id="361478" name="Slide Number Placeholder 361477"/>
          <p:cNvSpPr>
            <a:spLocks noGrp="1"/>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lvl="0"/>
            <a:fld id="{9A0DB2DC-4C9A-4742-B13C-FB6460FD3503}" type="slidenum">
              <a:rPr lang="ru-RU" dirty="0"/>
            </a:fld>
            <a:endParaRPr lang="ru-RU"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marL="0" lvl="0" indent="0" algn="l" defTabSz="914400" rtl="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rtl="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rtl="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ctr"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GIF"/></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544233" y="3600450"/>
            <a:ext cx="7103533" cy="750888"/>
          </a:xfrm>
        </p:spPr>
        <p:txBody>
          <a:bodyPr/>
          <a:p>
            <a:r>
              <a:rPr lang="" altLang="en-US" sz="4000">
                <a:ln w="12700">
                  <a:solidFill>
                    <a:sysClr val="windowText" lastClr="000000"/>
                  </a:solidFill>
                </a:ln>
              </a:rPr>
              <a:t>Tecnología automovilística:</a:t>
            </a:r>
            <a:br>
              <a:rPr lang="" altLang="en-US" sz="4000">
                <a:ln w="12700">
                  <a:solidFill>
                    <a:sysClr val="windowText" lastClr="000000"/>
                  </a:solidFill>
                </a:ln>
              </a:rPr>
            </a:br>
            <a:r>
              <a:rPr lang="" altLang="en-US" sz="4000">
                <a:ln w="12700">
                  <a:solidFill>
                    <a:sysClr val="windowText" lastClr="000000"/>
                  </a:solidFill>
                </a:ln>
              </a:rPr>
              <a:t>Head-Up Displays (HUD)</a:t>
            </a:r>
            <a:endParaRPr lang="" altLang="en-US" sz="4000">
              <a:ln w="12700">
                <a:solidFill>
                  <a:sysClr val="windowText" lastClr="000000"/>
                </a:solidFill>
              </a:ln>
            </a:endParaRPr>
          </a:p>
        </p:txBody>
      </p:sp>
      <p:sp>
        <p:nvSpPr>
          <p:cNvPr id="5" name="Subtitle 4"/>
          <p:cNvSpPr>
            <a:spLocks noGrp="1"/>
          </p:cNvSpPr>
          <p:nvPr>
            <p:ph type="subTitle" idx="1"/>
          </p:nvPr>
        </p:nvSpPr>
        <p:spPr/>
        <p:txBody>
          <a:bodyPr/>
          <a:p>
            <a:r>
              <a:rPr lang="" altLang="en-US" i="1"/>
              <a:t>Carlos Cuellar          #19275</a:t>
            </a:r>
            <a:endParaRPr lang="" altLang="en-US" i="1"/>
          </a:p>
          <a:p>
            <a:r>
              <a:rPr lang="" altLang="en-US" i="1"/>
              <a:t>Francisco Móntufar #19379</a:t>
            </a:r>
            <a:endParaRPr lang="" altLang="en-US" i="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solidFill>
                  <a:schemeClr val="bg2"/>
                </a:solidFill>
                <a:sym typeface="+mn-ea"/>
              </a:rPr>
              <a:t>¿Qué es un </a:t>
            </a:r>
            <a:r>
              <a:rPr lang="" altLang="en-US">
                <a:solidFill>
                  <a:schemeClr val="bg2"/>
                </a:solidFill>
                <a:sym typeface="+mn-ea"/>
              </a:rPr>
              <a:t>sistema embebido</a:t>
            </a:r>
            <a:r>
              <a:rPr lang="en-US" altLang="en-US">
                <a:solidFill>
                  <a:schemeClr val="bg2"/>
                </a:solidFill>
                <a:sym typeface="+mn-ea"/>
              </a:rPr>
              <a:t>?</a:t>
            </a:r>
            <a:endParaRPr lang="en-US"/>
          </a:p>
        </p:txBody>
      </p:sp>
      <p:sp>
        <p:nvSpPr>
          <p:cNvPr id="3" name="Content Placeholder 2"/>
          <p:cNvSpPr>
            <a:spLocks noGrp="1"/>
          </p:cNvSpPr>
          <p:nvPr>
            <p:ph sz="half" idx="1"/>
          </p:nvPr>
        </p:nvSpPr>
        <p:spPr/>
        <p:txBody>
          <a:bodyPr/>
          <a:p>
            <a:r>
              <a:rPr lang="en-US" altLang="en-US">
                <a:ln>
                  <a:solidFill>
                    <a:sysClr val="windowText" lastClr="000000"/>
                  </a:solidFill>
                </a:ln>
                <a:sym typeface="+mn-ea"/>
              </a:rPr>
              <a:t>Un </a:t>
            </a:r>
            <a:r>
              <a:rPr lang="" altLang="en-US">
                <a:ln>
                  <a:solidFill>
                    <a:sysClr val="windowText" lastClr="000000"/>
                  </a:solidFill>
                </a:ln>
                <a:sym typeface="+mn-ea"/>
              </a:rPr>
              <a:t>sistema embebido esta conformado por software (basado en un microcontrolador por lo regular) y hardware relacionado a este. Son sistemas dedicados que pueden formar parte de sistemas indepentiendes o de sistemas complejos.</a:t>
            </a:r>
            <a:endParaRPr lang="" altLang="en-US">
              <a:ln>
                <a:solidFill>
                  <a:sysClr val="windowText" lastClr="000000"/>
                </a:solidFill>
              </a:ln>
              <a:sym typeface="+mn-ea"/>
            </a:endParaRPr>
          </a:p>
        </p:txBody>
      </p:sp>
      <p:pic>
        <p:nvPicPr>
          <p:cNvPr id="4" name="Content Placeholder 3"/>
          <p:cNvPicPr>
            <a:picLocks noChangeAspect="1"/>
          </p:cNvPicPr>
          <p:nvPr>
            <p:ph sz="half" idx="2"/>
          </p:nvPr>
        </p:nvPicPr>
        <p:blipFill>
          <a:blip r:embed="rId1"/>
          <a:stretch>
            <a:fillRect/>
          </a:stretch>
        </p:blipFill>
        <p:spPr>
          <a:xfrm>
            <a:off x="6767195" y="2758440"/>
            <a:ext cx="4236720" cy="26365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 altLang="en-US">
                <a:solidFill>
                  <a:schemeClr val="bg2"/>
                </a:solidFill>
              </a:rPr>
              <a:t>¿Qué es un HUD?</a:t>
            </a:r>
            <a:endParaRPr lang="" altLang="en-US">
              <a:solidFill>
                <a:schemeClr val="bg2"/>
              </a:solidFill>
            </a:endParaRPr>
          </a:p>
        </p:txBody>
      </p:sp>
      <p:pic>
        <p:nvPicPr>
          <p:cNvPr id="7" name="Content Placeholder 6" descr="hud"/>
          <p:cNvPicPr>
            <a:picLocks noChangeAspect="1"/>
          </p:cNvPicPr>
          <p:nvPr>
            <p:ph idx="1"/>
          </p:nvPr>
        </p:nvPicPr>
        <p:blipFill>
          <a:blip r:embed="rId1"/>
          <a:stretch>
            <a:fillRect/>
          </a:stretch>
        </p:blipFill>
        <p:spPr>
          <a:xfrm>
            <a:off x="6412230" y="2211705"/>
            <a:ext cx="4357370" cy="2435225"/>
          </a:xfrm>
          <a:prstGeom prst="rect">
            <a:avLst/>
          </a:prstGeom>
        </p:spPr>
      </p:pic>
      <p:sp>
        <p:nvSpPr>
          <p:cNvPr id="8" name="Text Box 7"/>
          <p:cNvSpPr txBox="1"/>
          <p:nvPr/>
        </p:nvSpPr>
        <p:spPr>
          <a:xfrm>
            <a:off x="582295" y="1595755"/>
            <a:ext cx="5182235" cy="3969385"/>
          </a:xfrm>
          <a:prstGeom prst="rect">
            <a:avLst/>
          </a:prstGeom>
          <a:noFill/>
        </p:spPr>
        <p:txBody>
          <a:bodyPr wrap="square" rtlCol="0">
            <a:spAutoFit/>
          </a:bodyPr>
          <a:p>
            <a:pPr algn="just"/>
            <a:r>
              <a:rPr lang="" altLang="en-US" sz="2800">
                <a:ln>
                  <a:solidFill>
                    <a:sysClr val="windowText" lastClr="000000"/>
                  </a:solidFill>
                </a:ln>
                <a:solidFill>
                  <a:schemeClr val="bg1"/>
                </a:solidFill>
              </a:rPr>
              <a:t>Un Head-Up Display consiste en una pantalla transparente, cuyo objetivo es mostrar información al conductor al nivel de sus ojos. De esta forma no tiene que ver hacia el tablero para ver información (velocidad, revoluciones, gasolina).</a:t>
            </a:r>
            <a:endParaRPr lang="" altLang="en-US" sz="2800">
              <a:ln>
                <a:solidFill>
                  <a:sysClr val="windowText" lastClr="000000"/>
                </a:solidFill>
              </a:ln>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 altLang="en-US"/>
              <a:t>Tecnología DLP</a:t>
            </a:r>
            <a:endParaRPr lang="" altLang="en-US"/>
          </a:p>
        </p:txBody>
      </p:sp>
      <p:pic>
        <p:nvPicPr>
          <p:cNvPr id="6" name="Content Placeholder 5"/>
          <p:cNvPicPr>
            <a:picLocks noChangeAspect="1"/>
          </p:cNvPicPr>
          <p:nvPr>
            <p:ph idx="1"/>
          </p:nvPr>
        </p:nvPicPr>
        <p:blipFill>
          <a:blip r:embed="rId1"/>
          <a:stretch>
            <a:fillRect/>
          </a:stretch>
        </p:blipFill>
        <p:spPr>
          <a:xfrm>
            <a:off x="7249160" y="1808480"/>
            <a:ext cx="4333240" cy="2437765"/>
          </a:xfrm>
          <a:prstGeom prst="rect">
            <a:avLst/>
          </a:prstGeom>
        </p:spPr>
      </p:pic>
      <p:sp>
        <p:nvSpPr>
          <p:cNvPr id="8" name="Text Box 7"/>
          <p:cNvSpPr txBox="1"/>
          <p:nvPr/>
        </p:nvSpPr>
        <p:spPr>
          <a:xfrm>
            <a:off x="2743835" y="1497330"/>
            <a:ext cx="4177030" cy="3415030"/>
          </a:xfrm>
          <a:prstGeom prst="rect">
            <a:avLst/>
          </a:prstGeom>
          <a:noFill/>
        </p:spPr>
        <p:txBody>
          <a:bodyPr wrap="square" rtlCol="0">
            <a:spAutoFit/>
          </a:bodyPr>
          <a:p>
            <a:pPr marL="285750" indent="-285750">
              <a:buFont typeface="Arial" panose="020B0604020202020204" pitchFamily="34" charset="0"/>
              <a:buChar char="•"/>
            </a:pPr>
            <a:r>
              <a:rPr lang="" altLang="en-US">
                <a:ln>
                  <a:solidFill>
                    <a:sysClr val="windowText" lastClr="000000"/>
                  </a:solidFill>
                </a:ln>
                <a:solidFill>
                  <a:schemeClr val="bg1"/>
                </a:solidFill>
                <a:sym typeface="+mn-ea"/>
              </a:rPr>
              <a:t>Verdadera realidad aumentada: Display directo en el windshield</a:t>
            </a:r>
            <a:endParaRPr lang="" altLang="en-US">
              <a:ln>
                <a:solidFill>
                  <a:sysClr val="windowText" lastClr="000000"/>
                </a:solidFill>
              </a:ln>
              <a:solidFill>
                <a:schemeClr val="bg1"/>
              </a:solidFill>
              <a:sym typeface="+mn-ea"/>
            </a:endParaRPr>
          </a:p>
          <a:p>
            <a:pPr marL="285750" indent="-285750">
              <a:buFont typeface="Arial" panose="020B0604020202020204" pitchFamily="34" charset="0"/>
              <a:buChar char="•"/>
            </a:pPr>
            <a:r>
              <a:rPr lang="" altLang="en-US">
                <a:ln>
                  <a:solidFill>
                    <a:sysClr val="windowText" lastClr="000000"/>
                  </a:solidFill>
                </a:ln>
                <a:solidFill>
                  <a:schemeClr val="bg1"/>
                </a:solidFill>
                <a:sym typeface="+mn-ea"/>
              </a:rPr>
              <a:t>Brillantez alta: Soprta hasta más de 15k cd/m^2</a:t>
            </a:r>
            <a:endParaRPr lang="" altLang="en-US">
              <a:ln>
                <a:solidFill>
                  <a:sysClr val="windowText" lastClr="000000"/>
                </a:solidFill>
              </a:ln>
              <a:solidFill>
                <a:schemeClr val="bg1"/>
              </a:solidFill>
              <a:sym typeface="+mn-ea"/>
            </a:endParaRPr>
          </a:p>
          <a:p>
            <a:pPr marL="285750" indent="-285750">
              <a:buFont typeface="Arial" panose="020B0604020202020204" pitchFamily="34" charset="0"/>
              <a:buChar char="•"/>
            </a:pPr>
            <a:r>
              <a:rPr lang="" altLang="en-US">
                <a:ln>
                  <a:solidFill>
                    <a:sysClr val="windowText" lastClr="000000"/>
                  </a:solidFill>
                </a:ln>
                <a:solidFill>
                  <a:schemeClr val="bg1"/>
                </a:solidFill>
                <a:sym typeface="+mn-ea"/>
              </a:rPr>
              <a:t>Resistente ante carga solar</a:t>
            </a:r>
            <a:endParaRPr lang="" altLang="en-US">
              <a:ln>
                <a:solidFill>
                  <a:sysClr val="windowText" lastClr="000000"/>
                </a:solidFill>
              </a:ln>
              <a:solidFill>
                <a:schemeClr val="bg1"/>
              </a:solidFill>
              <a:sym typeface="+mn-ea"/>
            </a:endParaRPr>
          </a:p>
          <a:p>
            <a:pPr marL="285750" indent="-285750">
              <a:buFont typeface="Arial" panose="020B0604020202020204" pitchFamily="34" charset="0"/>
              <a:buChar char="•"/>
            </a:pPr>
            <a:r>
              <a:rPr lang="" altLang="en-US">
                <a:ln>
                  <a:solidFill>
                    <a:sysClr val="windowText" lastClr="000000"/>
                  </a:solidFill>
                </a:ln>
                <a:solidFill>
                  <a:schemeClr val="bg1"/>
                </a:solidFill>
                <a:sym typeface="+mn-ea"/>
              </a:rPr>
              <a:t>Alta saturación de color</a:t>
            </a:r>
            <a:endParaRPr lang="" altLang="en-US">
              <a:ln>
                <a:solidFill>
                  <a:sysClr val="windowText" lastClr="000000"/>
                </a:solidFill>
              </a:ln>
              <a:solidFill>
                <a:schemeClr val="bg1"/>
              </a:solidFill>
              <a:sym typeface="+mn-ea"/>
            </a:endParaRPr>
          </a:p>
          <a:p>
            <a:pPr marL="285750" indent="-285750">
              <a:buFont typeface="Arial" panose="020B0604020202020204" pitchFamily="34" charset="0"/>
              <a:buChar char="•"/>
            </a:pPr>
            <a:r>
              <a:rPr lang="" altLang="en-US">
                <a:ln>
                  <a:solidFill>
                    <a:sysClr val="windowText" lastClr="000000"/>
                  </a:solidFill>
                </a:ln>
                <a:solidFill>
                  <a:schemeClr val="bg1"/>
                </a:solidFill>
                <a:sym typeface="+mn-ea"/>
              </a:rPr>
              <a:t>gama de colores NTSC al 125%.</a:t>
            </a:r>
            <a:endParaRPr lang="" altLang="en-US">
              <a:ln>
                <a:solidFill>
                  <a:sysClr val="windowText" lastClr="000000"/>
                </a:solidFill>
              </a:ln>
              <a:solidFill>
                <a:schemeClr val="bg1"/>
              </a:solidFill>
              <a:sym typeface="+mn-ea"/>
            </a:endParaRPr>
          </a:p>
          <a:p>
            <a:pPr marL="285750" indent="-285750">
              <a:buFont typeface="Arial" panose="020B0604020202020204" pitchFamily="34" charset="0"/>
              <a:buChar char="•"/>
            </a:pPr>
            <a:r>
              <a:rPr lang="" altLang="en-US">
                <a:ln>
                  <a:solidFill>
                    <a:sysClr val="windowText" lastClr="000000"/>
                  </a:solidFill>
                </a:ln>
                <a:solidFill>
                  <a:schemeClr val="bg1"/>
                </a:solidFill>
                <a:sym typeface="+mn-ea"/>
              </a:rPr>
              <a:t>Rango de operación de temperatura: 0°C &lt;= x &lt;= 105°C</a:t>
            </a:r>
            <a:endParaRPr lang="" altLang="en-US">
              <a:ln>
                <a:solidFill>
                  <a:sysClr val="windowText" lastClr="000000"/>
                </a:solidFill>
              </a:ln>
              <a:solidFill>
                <a:schemeClr val="bg1"/>
              </a:solidFill>
              <a:sym typeface="+mn-ea"/>
            </a:endParaRPr>
          </a:p>
          <a:p>
            <a:pPr marL="285750" indent="-285750">
              <a:buFont typeface="Arial" panose="020B0604020202020204" pitchFamily="34" charset="0"/>
              <a:buChar char="•"/>
            </a:pPr>
            <a:r>
              <a:rPr lang="" altLang="en-US">
                <a:ln>
                  <a:solidFill>
                    <a:sysClr val="windowText" lastClr="000000"/>
                  </a:solidFill>
                </a:ln>
                <a:solidFill>
                  <a:schemeClr val="bg1"/>
                </a:solidFill>
                <a:sym typeface="+mn-ea"/>
              </a:rPr>
              <a:t>A prueba de polarización</a:t>
            </a:r>
            <a:endParaRPr lang="" altLang="en-US">
              <a:ln>
                <a:solidFill>
                  <a:sysClr val="windowText" lastClr="000000"/>
                </a:solidFill>
              </a:ln>
              <a:solidFill>
                <a:schemeClr val="bg1"/>
              </a:solidFill>
              <a:sym typeface="+mn-ea"/>
            </a:endParaRPr>
          </a:p>
          <a:p>
            <a:pPr marL="285750" indent="-285750">
              <a:buFont typeface="Arial" panose="020B0604020202020204" pitchFamily="34" charset="0"/>
              <a:buChar char="•"/>
            </a:pPr>
            <a:r>
              <a:rPr lang="" altLang="en-US">
                <a:ln>
                  <a:solidFill>
                    <a:sysClr val="windowText" lastClr="000000"/>
                  </a:solidFill>
                </a:ln>
                <a:solidFill>
                  <a:schemeClr val="bg1"/>
                </a:solidFill>
                <a:sym typeface="+mn-ea"/>
              </a:rPr>
              <a:t>Soporta fuentes de iluminación tanto LED como láser. </a:t>
            </a:r>
            <a:endParaRPr lang="" altLang="en-US">
              <a:ln>
                <a:solidFill>
                  <a:sysClr val="windowText" lastClr="000000"/>
                </a:solidFill>
              </a:ln>
              <a:solidFill>
                <a:schemeClr val="bg1"/>
              </a:solidFill>
              <a:sym typeface="+mn-ea"/>
            </a:endParaRPr>
          </a:p>
        </p:txBody>
      </p:sp>
    </p:spTree>
  </p:cSld>
  <p:clrMapOvr>
    <a:masterClrMapping/>
  </p:clrMapOvr>
</p:sld>
</file>

<file path=ppt/theme/theme1.xml><?xml version="1.0" encoding="utf-8"?>
<a:theme xmlns:a="http://schemas.openxmlformats.org/drawingml/2006/main" name="template">
  <a:themeElements>
    <a:clrScheme name="">
      <a:dk1>
        <a:srgbClr val="4D4D4D"/>
      </a:dk1>
      <a:lt1>
        <a:srgbClr val="FFFFFF"/>
      </a:lt1>
      <a:dk2>
        <a:srgbClr val="4D4D4D"/>
      </a:dk2>
      <a:lt2>
        <a:srgbClr val="1F1111"/>
      </a:lt2>
      <a:accent1>
        <a:srgbClr val="393939"/>
      </a:accent1>
      <a:accent2>
        <a:srgbClr val="727272"/>
      </a:accent2>
      <a:accent3>
        <a:srgbClr val="FFFFFF"/>
      </a:accent3>
      <a:accent4>
        <a:srgbClr val="414141"/>
      </a:accent4>
      <a:accent5>
        <a:srgbClr val="AEAEAE"/>
      </a:accent5>
      <a:accent6>
        <a:srgbClr val="666666"/>
      </a:accent6>
      <a:hlink>
        <a:srgbClr val="D42424"/>
      </a:hlink>
      <a:folHlink>
        <a:srgbClr val="DDDDDD"/>
      </a:folHlink>
    </a:clrScheme>
    <a:fontScheme na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4D4D4D"/>
        </a:dk1>
        <a:lt1>
          <a:srgbClr val="FFFFFF"/>
        </a:lt1>
        <a:dk2>
          <a:srgbClr val="4D4D4D"/>
        </a:dk2>
        <a:lt2>
          <a:srgbClr val="11163C"/>
        </a:lt2>
        <a:accent1>
          <a:srgbClr val="212B53"/>
        </a:accent1>
        <a:accent2>
          <a:srgbClr val="364481"/>
        </a:accent2>
        <a:accent3>
          <a:srgbClr val="FFFFFF"/>
        </a:accent3>
        <a:accent4>
          <a:srgbClr val="414141"/>
        </a:accent4>
        <a:accent5>
          <a:srgbClr val="ABACB4"/>
        </a:accent5>
        <a:accent6>
          <a:srgbClr val="303C73"/>
        </a:accent6>
        <a:hlink>
          <a:srgbClr val="3E4985"/>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0D254C"/>
        </a:lt2>
        <a:accent1>
          <a:srgbClr val="254B83"/>
        </a:accent1>
        <a:accent2>
          <a:srgbClr val="406DAA"/>
        </a:accent2>
        <a:accent3>
          <a:srgbClr val="FFFFFF"/>
        </a:accent3>
        <a:accent4>
          <a:srgbClr val="414141"/>
        </a:accent4>
        <a:accent5>
          <a:srgbClr val="ABB2C2"/>
        </a:accent5>
        <a:accent6>
          <a:srgbClr val="396198"/>
        </a:accent6>
        <a:hlink>
          <a:srgbClr val="3267B4"/>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363B45"/>
        </a:lt2>
        <a:accent1>
          <a:srgbClr val="A99D9B"/>
        </a:accent1>
        <a:accent2>
          <a:srgbClr val="565A66"/>
        </a:accent2>
        <a:accent3>
          <a:srgbClr val="FFFFFF"/>
        </a:accent3>
        <a:accent4>
          <a:srgbClr val="414141"/>
        </a:accent4>
        <a:accent5>
          <a:srgbClr val="D1CCCB"/>
        </a:accent5>
        <a:accent6>
          <a:srgbClr val="4C505B"/>
        </a:accent6>
        <a:hlink>
          <a:srgbClr val="927154"/>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2E3236"/>
        </a:lt2>
        <a:accent1>
          <a:srgbClr val="B26920"/>
        </a:accent1>
        <a:accent2>
          <a:srgbClr val="6F7F8D"/>
        </a:accent2>
        <a:accent3>
          <a:srgbClr val="FFFFFF"/>
        </a:accent3>
        <a:accent4>
          <a:srgbClr val="414141"/>
        </a:accent4>
        <a:accent5>
          <a:srgbClr val="D5B9AB"/>
        </a:accent5>
        <a:accent6>
          <a:srgbClr val="63717E"/>
        </a:accent6>
        <a:hlink>
          <a:srgbClr val="EEC722"/>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2E3236"/>
        </a:lt2>
        <a:accent1>
          <a:srgbClr val="9BB6EE"/>
        </a:accent1>
        <a:accent2>
          <a:srgbClr val="6F7F8D"/>
        </a:accent2>
        <a:accent3>
          <a:srgbClr val="FFFFFF"/>
        </a:accent3>
        <a:accent4>
          <a:srgbClr val="414141"/>
        </a:accent4>
        <a:accent5>
          <a:srgbClr val="CBD7F5"/>
        </a:accent5>
        <a:accent6>
          <a:srgbClr val="63717E"/>
        </a:accent6>
        <a:hlink>
          <a:srgbClr val="84AAF3"/>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40494F"/>
        </a:lt2>
        <a:accent1>
          <a:srgbClr val="6D7D8A"/>
        </a:accent1>
        <a:accent2>
          <a:srgbClr val="A7A7A7"/>
        </a:accent2>
        <a:accent3>
          <a:srgbClr val="FFFFFF"/>
        </a:accent3>
        <a:accent4>
          <a:srgbClr val="414141"/>
        </a:accent4>
        <a:accent5>
          <a:srgbClr val="BBC0C4"/>
        </a:accent5>
        <a:accent6>
          <a:srgbClr val="959595"/>
        </a:accent6>
        <a:hlink>
          <a:srgbClr val="7F7F7F"/>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454D52"/>
        </a:lt2>
        <a:accent1>
          <a:srgbClr val="7D8B97"/>
        </a:accent1>
        <a:accent2>
          <a:srgbClr val="CBCBCB"/>
        </a:accent2>
        <a:accent3>
          <a:srgbClr val="FFFFFF"/>
        </a:accent3>
        <a:accent4>
          <a:srgbClr val="414141"/>
        </a:accent4>
        <a:accent5>
          <a:srgbClr val="C0C5C9"/>
        </a:accent5>
        <a:accent6>
          <a:srgbClr val="B6B6B6"/>
        </a:accent6>
        <a:hlink>
          <a:srgbClr val="515869"/>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393939"/>
        </a:lt2>
        <a:accent1>
          <a:srgbClr val="858585"/>
        </a:accent1>
        <a:accent2>
          <a:srgbClr val="939393"/>
        </a:accent2>
        <a:accent3>
          <a:srgbClr val="FFFFFF"/>
        </a:accent3>
        <a:accent4>
          <a:srgbClr val="414141"/>
        </a:accent4>
        <a:accent5>
          <a:srgbClr val="C3C3C3"/>
        </a:accent5>
        <a:accent6>
          <a:srgbClr val="838383"/>
        </a:accent6>
        <a:hlink>
          <a:srgbClr val="696969"/>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4F5056"/>
        </a:lt2>
        <a:accent1>
          <a:srgbClr val="7E7F8E"/>
        </a:accent1>
        <a:accent2>
          <a:srgbClr val="C0C1C5"/>
        </a:accent2>
        <a:accent3>
          <a:srgbClr val="FFFFFF"/>
        </a:accent3>
        <a:accent4>
          <a:srgbClr val="414141"/>
        </a:accent4>
        <a:accent5>
          <a:srgbClr val="C0C0C6"/>
        </a:accent5>
        <a:accent6>
          <a:srgbClr val="ACADB0"/>
        </a:accent6>
        <a:hlink>
          <a:srgbClr val="ACAFB7"/>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85978F"/>
        </a:lt2>
        <a:accent1>
          <a:srgbClr val="9DA499"/>
        </a:accent1>
        <a:accent2>
          <a:srgbClr val="A5B9BA"/>
        </a:accent2>
        <a:accent3>
          <a:srgbClr val="FFFFFF"/>
        </a:accent3>
        <a:accent4>
          <a:srgbClr val="414141"/>
        </a:accent4>
        <a:accent5>
          <a:srgbClr val="CCCFCA"/>
        </a:accent5>
        <a:accent6>
          <a:srgbClr val="94A6A6"/>
        </a:accent6>
        <a:hlink>
          <a:srgbClr val="ABB4AB"/>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484847"/>
        </a:lt2>
        <a:accent1>
          <a:srgbClr val="7C7C74"/>
        </a:accent1>
        <a:accent2>
          <a:srgbClr val="AFB2AA"/>
        </a:accent2>
        <a:accent3>
          <a:srgbClr val="FFFFFF"/>
        </a:accent3>
        <a:accent4>
          <a:srgbClr val="414141"/>
        </a:accent4>
        <a:accent5>
          <a:srgbClr val="BFBFBD"/>
        </a:accent5>
        <a:accent6>
          <a:srgbClr val="9D9F98"/>
        </a:accent6>
        <a:hlink>
          <a:srgbClr val="D4D2C6"/>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18191C"/>
        </a:lt2>
        <a:accent1>
          <a:srgbClr val="1F2229"/>
        </a:accent1>
        <a:accent2>
          <a:srgbClr val="3B4A61"/>
        </a:accent2>
        <a:accent3>
          <a:srgbClr val="FFFFFF"/>
        </a:accent3>
        <a:accent4>
          <a:srgbClr val="414141"/>
        </a:accent4>
        <a:accent5>
          <a:srgbClr val="AAABAC"/>
        </a:accent5>
        <a:accent6>
          <a:srgbClr val="344256"/>
        </a:accent6>
        <a:hlink>
          <a:srgbClr val="718CAC"/>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3E3B55"/>
        </a:lt2>
        <a:accent1>
          <a:srgbClr val="8D8DC2"/>
        </a:accent1>
        <a:accent2>
          <a:srgbClr val="777777"/>
        </a:accent2>
        <a:accent3>
          <a:srgbClr val="FFFFFF"/>
        </a:accent3>
        <a:accent4>
          <a:srgbClr val="414141"/>
        </a:accent4>
        <a:accent5>
          <a:srgbClr val="C5C5DD"/>
        </a:accent5>
        <a:accent6>
          <a:srgbClr val="6A6A6A"/>
        </a:accent6>
        <a:hlink>
          <a:srgbClr val="C0C0C0"/>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26231E"/>
        </a:lt2>
        <a:accent1>
          <a:srgbClr val="D69F8C"/>
        </a:accent1>
        <a:accent2>
          <a:srgbClr val="AD8D82"/>
        </a:accent2>
        <a:accent3>
          <a:srgbClr val="FFFFFF"/>
        </a:accent3>
        <a:accent4>
          <a:srgbClr val="414141"/>
        </a:accent4>
        <a:accent5>
          <a:srgbClr val="E7CDC5"/>
        </a:accent5>
        <a:accent6>
          <a:srgbClr val="9B7E74"/>
        </a:accent6>
        <a:hlink>
          <a:srgbClr val="676068"/>
        </a:hlink>
        <a:folHlink>
          <a:srgbClr val="DDDDDD"/>
        </a:folHlink>
      </a:clrScheme>
      <a:clrMap bg1="lt1" tx1="dk1" bg2="lt2" tx2="dk2" accent1="accent1" accent2="accent2" accent3="accent3" accent4="accent4" accent5="accent5" accent6="accent6" hlink="hlink" folHlink="folHlink"/>
    </a:extraClrScheme>
    <a:extraClrScheme>
      <a:clrScheme name="">
        <a:dk1>
          <a:srgbClr val="4D4D4D"/>
        </a:dk1>
        <a:lt1>
          <a:srgbClr val="FFFFFF"/>
        </a:lt1>
        <a:dk2>
          <a:srgbClr val="4D4D4D"/>
        </a:dk2>
        <a:lt2>
          <a:srgbClr val="1F1111"/>
        </a:lt2>
        <a:accent1>
          <a:srgbClr val="393939"/>
        </a:accent1>
        <a:accent2>
          <a:srgbClr val="727272"/>
        </a:accent2>
        <a:accent3>
          <a:srgbClr val="FFFFFF"/>
        </a:accent3>
        <a:accent4>
          <a:srgbClr val="414141"/>
        </a:accent4>
        <a:accent5>
          <a:srgbClr val="AEAEAE"/>
        </a:accent5>
        <a:accent6>
          <a:srgbClr val="666666"/>
        </a:accent6>
        <a:hlink>
          <a:srgbClr val="D42424"/>
        </a:hlink>
        <a:folHlink>
          <a:srgbClr val="DDDDD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940</Words>
  <Application>WPS Presentation</Application>
  <PresentationFormat>Widescreen</PresentationFormat>
  <Paragraphs>24</Paragraphs>
  <Slides>4</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4</vt:i4>
      </vt:variant>
    </vt:vector>
  </HeadingPairs>
  <TitlesOfParts>
    <vt:vector size="15" baseType="lpstr">
      <vt:lpstr>Arial</vt:lpstr>
      <vt:lpstr>SimSun</vt:lpstr>
      <vt:lpstr>Wingdings</vt:lpstr>
      <vt:lpstr>Calibri Light</vt:lpstr>
      <vt:lpstr>Calibri</vt:lpstr>
      <vt:lpstr>Microsoft YaHei</vt:lpstr>
      <vt:lpstr/>
      <vt:lpstr>Arial Unicode MS</vt:lpstr>
      <vt:lpstr>AMGDT</vt:lpstr>
      <vt:lpstr>template</vt:lpstr>
      <vt:lpstr>Custom Design</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Tecnología automovilística: Head-Up Displays (HUD)</dc:title>
  <dc:creator/>
  <cp:lastModifiedBy>Carlos Cuellar</cp:lastModifiedBy>
  <cp:revision>1</cp:revision>
  <dcterms:created xsi:type="dcterms:W3CDTF">2021-02-08T07:56:32Z</dcterms:created>
  <dcterms:modified xsi:type="dcterms:W3CDTF">2021-02-08T07:56:33Z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1033-11.2.0.9669</vt:lpwstr>
  </property>
</Properties>
</file>

<file path=docProps/thumbnail.jpeg>
</file>